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20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12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9240" cy="156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3160" cy="5663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2025-09-04T00:28:02Z</dcterms:modified>
  <cp:revision>29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